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31" r:id="rId5"/>
    <p:sldId id="294" r:id="rId6"/>
    <p:sldId id="337" r:id="rId7"/>
    <p:sldId id="338" r:id="rId8"/>
    <p:sldId id="339" r:id="rId9"/>
    <p:sldId id="302" r:id="rId10"/>
    <p:sldId id="30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89" autoAdjust="0"/>
    <p:restoredTop sz="85087" autoAdjust="0"/>
  </p:normalViewPr>
  <p:slideViewPr>
    <p:cSldViewPr snapToGrid="0" snapToObjects="1">
      <p:cViewPr varScale="1">
        <p:scale>
          <a:sx n="101" d="100"/>
          <a:sy n="101" d="100"/>
        </p:scale>
        <p:origin x="723" y="66"/>
      </p:cViewPr>
      <p:guideLst/>
    </p:cSldViewPr>
  </p:slideViewPr>
  <p:outlineViewPr>
    <p:cViewPr>
      <p:scale>
        <a:sx n="33" d="100"/>
        <a:sy n="33" d="100"/>
      </p:scale>
      <p:origin x="0" y="-312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2" d="100"/>
          <a:sy n="102" d="100"/>
        </p:scale>
        <p:origin x="151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liss, Jessica A" userId="1fc8d4bf-231c-4ebd-a194-2e9b38ad1dc0" providerId="ADAL" clId="{581414CA-6B97-B045-BD34-E51BDB0F346C}"/>
    <pc:docChg chg="custSel modMainMaster">
      <pc:chgData name="Corliss, Jessica A" userId="1fc8d4bf-231c-4ebd-a194-2e9b38ad1dc0" providerId="ADAL" clId="{581414CA-6B97-B045-BD34-E51BDB0F346C}" dt="2022-01-06T15:02:09.631" v="15" actId="6014"/>
      <pc:docMkLst>
        <pc:docMk/>
      </pc:docMkLst>
      <pc:sldMasterChg chg="modSldLayout">
        <pc:chgData name="Corliss, Jessica A" userId="1fc8d4bf-231c-4ebd-a194-2e9b38ad1dc0" providerId="ADAL" clId="{581414CA-6B97-B045-BD34-E51BDB0F346C}" dt="2022-01-06T15:02:09.631" v="15" actId="6014"/>
        <pc:sldMasterMkLst>
          <pc:docMk/>
          <pc:sldMasterMk cId="2970061491" sldId="2147483648"/>
        </pc:sldMasterMkLst>
        <pc:sldLayoutChg chg="mod">
          <pc:chgData name="Corliss, Jessica A" userId="1fc8d4bf-231c-4ebd-a194-2e9b38ad1dc0" providerId="ADAL" clId="{581414CA-6B97-B045-BD34-E51BDB0F346C}" dt="2022-01-06T15:00:26.158" v="1" actId="6014"/>
          <pc:sldLayoutMkLst>
            <pc:docMk/>
            <pc:sldMasterMk cId="2970061491" sldId="2147483648"/>
            <pc:sldLayoutMk cId="2851774748" sldId="2147483667"/>
          </pc:sldLayoutMkLst>
        </pc:sldLayoutChg>
        <pc:sldLayoutChg chg="mod">
          <pc:chgData name="Corliss, Jessica A" userId="1fc8d4bf-231c-4ebd-a194-2e9b38ad1dc0" providerId="ADAL" clId="{581414CA-6B97-B045-BD34-E51BDB0F346C}" dt="2022-01-06T15:00:32.620" v="2" actId="6014"/>
          <pc:sldLayoutMkLst>
            <pc:docMk/>
            <pc:sldMasterMk cId="2970061491" sldId="2147483648"/>
            <pc:sldLayoutMk cId="1772614730" sldId="2147483668"/>
          </pc:sldLayoutMkLst>
        </pc:sldLayoutChg>
        <pc:sldLayoutChg chg="mod">
          <pc:chgData name="Corliss, Jessica A" userId="1fc8d4bf-231c-4ebd-a194-2e9b38ad1dc0" providerId="ADAL" clId="{581414CA-6B97-B045-BD34-E51BDB0F346C}" dt="2022-01-06T15:01:23.563" v="8" actId="6014"/>
          <pc:sldLayoutMkLst>
            <pc:docMk/>
            <pc:sldMasterMk cId="2970061491" sldId="2147483648"/>
            <pc:sldLayoutMk cId="733951917" sldId="2147483669"/>
          </pc:sldLayoutMkLst>
        </pc:sldLayoutChg>
        <pc:sldLayoutChg chg="mod">
          <pc:chgData name="Corliss, Jessica A" userId="1fc8d4bf-231c-4ebd-a194-2e9b38ad1dc0" providerId="ADAL" clId="{581414CA-6B97-B045-BD34-E51BDB0F346C}" dt="2022-01-06T15:00:19.029" v="0" actId="6014"/>
          <pc:sldLayoutMkLst>
            <pc:docMk/>
            <pc:sldMasterMk cId="2970061491" sldId="2147483648"/>
            <pc:sldLayoutMk cId="2899422758" sldId="2147483670"/>
          </pc:sldLayoutMkLst>
        </pc:sldLayoutChg>
        <pc:sldLayoutChg chg="mod">
          <pc:chgData name="Corliss, Jessica A" userId="1fc8d4bf-231c-4ebd-a194-2e9b38ad1dc0" providerId="ADAL" clId="{581414CA-6B97-B045-BD34-E51BDB0F346C}" dt="2022-01-06T15:01:29.031" v="9" actId="6014"/>
          <pc:sldLayoutMkLst>
            <pc:docMk/>
            <pc:sldMasterMk cId="2970061491" sldId="2147483648"/>
            <pc:sldLayoutMk cId="1568389576" sldId="2147483671"/>
          </pc:sldLayoutMkLst>
        </pc:sldLayoutChg>
        <pc:sldLayoutChg chg="mod">
          <pc:chgData name="Corliss, Jessica A" userId="1fc8d4bf-231c-4ebd-a194-2e9b38ad1dc0" providerId="ADAL" clId="{581414CA-6B97-B045-BD34-E51BDB0F346C}" dt="2022-01-06T15:01:06.419" v="6" actId="6014"/>
          <pc:sldLayoutMkLst>
            <pc:docMk/>
            <pc:sldMasterMk cId="2970061491" sldId="2147483648"/>
            <pc:sldLayoutMk cId="748418329" sldId="2147483672"/>
          </pc:sldLayoutMkLst>
        </pc:sldLayoutChg>
        <pc:sldLayoutChg chg="mod">
          <pc:chgData name="Corliss, Jessica A" userId="1fc8d4bf-231c-4ebd-a194-2e9b38ad1dc0" providerId="ADAL" clId="{581414CA-6B97-B045-BD34-E51BDB0F346C}" dt="2022-01-06T15:00:41.508" v="3" actId="6014"/>
          <pc:sldLayoutMkLst>
            <pc:docMk/>
            <pc:sldMasterMk cId="2970061491" sldId="2147483648"/>
            <pc:sldLayoutMk cId="840878860" sldId="2147483675"/>
          </pc:sldLayoutMkLst>
        </pc:sldLayoutChg>
        <pc:sldLayoutChg chg="mod">
          <pc:chgData name="Corliss, Jessica A" userId="1fc8d4bf-231c-4ebd-a194-2e9b38ad1dc0" providerId="ADAL" clId="{581414CA-6B97-B045-BD34-E51BDB0F346C}" dt="2022-01-06T15:00:57.361" v="5" actId="6014"/>
          <pc:sldLayoutMkLst>
            <pc:docMk/>
            <pc:sldMasterMk cId="2970061491" sldId="2147483648"/>
            <pc:sldLayoutMk cId="868536204" sldId="2147483676"/>
          </pc:sldLayoutMkLst>
        </pc:sldLayoutChg>
        <pc:sldLayoutChg chg="mod">
          <pc:chgData name="Corliss, Jessica A" userId="1fc8d4bf-231c-4ebd-a194-2e9b38ad1dc0" providerId="ADAL" clId="{581414CA-6B97-B045-BD34-E51BDB0F346C}" dt="2022-01-06T15:00:50.659" v="4" actId="6014"/>
          <pc:sldLayoutMkLst>
            <pc:docMk/>
            <pc:sldMasterMk cId="2970061491" sldId="2147483648"/>
            <pc:sldLayoutMk cId="3435829950" sldId="2147483677"/>
          </pc:sldLayoutMkLst>
        </pc:sldLayoutChg>
        <pc:sldLayoutChg chg="mod">
          <pc:chgData name="Corliss, Jessica A" userId="1fc8d4bf-231c-4ebd-a194-2e9b38ad1dc0" providerId="ADAL" clId="{581414CA-6B97-B045-BD34-E51BDB0F346C}" dt="2022-01-06T15:01:36.857" v="10" actId="6014"/>
          <pc:sldLayoutMkLst>
            <pc:docMk/>
            <pc:sldMasterMk cId="2970061491" sldId="2147483648"/>
            <pc:sldLayoutMk cId="2664682089" sldId="2147483679"/>
          </pc:sldLayoutMkLst>
        </pc:sldLayoutChg>
        <pc:sldLayoutChg chg="mod">
          <pc:chgData name="Corliss, Jessica A" userId="1fc8d4bf-231c-4ebd-a194-2e9b38ad1dc0" providerId="ADAL" clId="{581414CA-6B97-B045-BD34-E51BDB0F346C}" dt="2022-01-06T15:01:42.459" v="11" actId="6014"/>
          <pc:sldLayoutMkLst>
            <pc:docMk/>
            <pc:sldMasterMk cId="2970061491" sldId="2147483648"/>
            <pc:sldLayoutMk cId="3170021997" sldId="2147483680"/>
          </pc:sldLayoutMkLst>
        </pc:sldLayoutChg>
        <pc:sldLayoutChg chg="delSp modSp mod">
          <pc:chgData name="Corliss, Jessica A" userId="1fc8d4bf-231c-4ebd-a194-2e9b38ad1dc0" providerId="ADAL" clId="{581414CA-6B97-B045-BD34-E51BDB0F346C}" dt="2022-01-06T15:02:09.631" v="15" actId="6014"/>
          <pc:sldLayoutMkLst>
            <pc:docMk/>
            <pc:sldMasterMk cId="2970061491" sldId="2147483648"/>
            <pc:sldLayoutMk cId="1974530698" sldId="2147483691"/>
          </pc:sldLayoutMkLst>
          <pc:spChg chg="del">
            <ac:chgData name="Corliss, Jessica A" userId="1fc8d4bf-231c-4ebd-a194-2e9b38ad1dc0" providerId="ADAL" clId="{581414CA-6B97-B045-BD34-E51BDB0F346C}" dt="2022-01-06T15:02:02.572" v="13" actId="478"/>
            <ac:spMkLst>
              <pc:docMk/>
              <pc:sldMasterMk cId="2970061491" sldId="2147483648"/>
              <pc:sldLayoutMk cId="1974530698" sldId="2147483691"/>
              <ac:spMk id="3" creationId="{CB993FB4-4336-2048-A6A4-FA306EBBE714}"/>
            </ac:spMkLst>
          </pc:spChg>
          <pc:picChg chg="mod">
            <ac:chgData name="Corliss, Jessica A" userId="1fc8d4bf-231c-4ebd-a194-2e9b38ad1dc0" providerId="ADAL" clId="{581414CA-6B97-B045-BD34-E51BDB0F346C}" dt="2022-01-06T15:02:03.967" v="14" actId="1076"/>
            <ac:picMkLst>
              <pc:docMk/>
              <pc:sldMasterMk cId="2970061491" sldId="2147483648"/>
              <pc:sldLayoutMk cId="1974530698" sldId="2147483691"/>
              <ac:picMk id="4" creationId="{D94B893B-3A5E-A84C-9A26-CCC1CC0A2366}"/>
            </ac:picMkLst>
          </pc:picChg>
        </pc:sldLayoutChg>
        <pc:sldLayoutChg chg="mod">
          <pc:chgData name="Corliss, Jessica A" userId="1fc8d4bf-231c-4ebd-a194-2e9b38ad1dc0" providerId="ADAL" clId="{581414CA-6B97-B045-BD34-E51BDB0F346C}" dt="2022-01-06T15:01:14.513" v="7" actId="6014"/>
          <pc:sldLayoutMkLst>
            <pc:docMk/>
            <pc:sldMasterMk cId="2970061491" sldId="2147483648"/>
            <pc:sldLayoutMk cId="1710712687" sldId="214748369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77051E-B811-D949-830F-55D35BA79C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2EC375-152E-3F4A-8C1A-308E3DFABC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30E4C-56B7-2443-B370-610F8D1BCD9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D90D4-C48B-C647-BA8A-B43CFA99A4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0E78B-91EF-F148-8F7B-2AEC532510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D0152-5968-C24B-9EC0-2DFF74304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48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D2FD1-B169-9B41-A890-0ECD81C3476C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943EA-69D9-7E49-97CD-A49926F617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12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Item one: Introduction to Selenium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"Selenium is a powerful open-source testing framework used to conduct web browser automation. It allows you to write scripts in various programming languages like Java, Python, C#, etc.“`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"It's used by developers and testers to ensure that web applications function correctly across different web browsers and platforms."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Item two: Key Features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"One of the key features of Selenium is its ability to integrate with other software to enhance its functionality, such as TestNG for testing frameworks and Jenkins for Continuous Integration/Continuous Deployment pipelines."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"It supports parallel test execution, which reduces the time for test execution when dealing with a large number of test cases."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Item three: Selenium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Sub-item one: Selenium IDE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"Selenium consists of several components, each serving a unique purpose. Selenium WebDriver directly controls a browser and executes the tests."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Sub-item one: Selenium IDE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"Selenium IDE is a browser extension that allows you to record, edit, and debug tests. It's a great tool for beginners to learn about Selenium scripts."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78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Item one: Browser Compatibility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"Selenium ensures that a web application works seamlessly across various web browsers. It can simulate actions in browsers like Chrome, Firefox, Safari, and others."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"This cross-browser testing capability is crucial because it verifies that your web application provides a consistent user experience, no matter where it's accessed from."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Item two: Language Support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"Selenium supports multiple programming languages, including Java, C#, Python, Ruby, and JavaScript. This allows teams to write tests in the language they’re most comfortable with."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"The flexibility in language support means that Selenium easily integrates into different developers' workflows and CI/CD pipelines."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Item three: Open Source and Community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"Being an open-source tool, Selenium is free to use, and it benefits from a large community of contributors. The community provides a wealth of plugins and extensions to enhance its capabilities."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"With the support of this community, it's easier to find solutions to problems, keep up with best practices, and continuously improve your testing strategies."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Sub-item one: Flexibility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"Selenium's modular structure allows you to customize your test automation setup. You can combine it with frameworks like TestNG or JUnit for managing test cases and generating reports."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Sub-item two: Integration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"It integrates well with other tools like Maven or Gradle for project management, Jenkins or Bamboo for continuous integration, and tools like Appium for mobile application testing."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Item four: Advanced Capabilities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"Selenium has advanced capabilities for complex testing scenarios, including explicit and implicit waits, which help in managing synchronizations issues in test scripts."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"It can also simulate complex user gestures like mouse movements, drag-and-drop actions, and keyboard events which are essential for replicating real-user interactions."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094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23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044" y="2677626"/>
            <a:ext cx="6931628" cy="1847088"/>
          </a:xfrm>
        </p:spPr>
        <p:txBody>
          <a:bodyPr lIns="0" tIns="0" rIns="0" bIns="0" anchor="t" anchorCtr="0">
            <a:normAutofit/>
          </a:bodyPr>
          <a:lstStyle>
            <a:lvl1pPr algn="l">
              <a:defRPr sz="5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Goes 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2438725"/>
            <a:ext cx="57639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7EBA0026-8676-FC4D-B8E3-23D67CC31E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044" y="4709626"/>
            <a:ext cx="7765770" cy="36512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56D6AE6-8806-5841-BD04-7C1509FA8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044" y="5098725"/>
            <a:ext cx="7765770" cy="41499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376" y="1774217"/>
            <a:ext cx="6948756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Book Report: Selenium</a:t>
            </a:r>
            <a:endParaRPr lang="en-US" dirty="0"/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F79387AB-96AB-3C45-A320-91F134DB32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76484" y="0"/>
            <a:ext cx="2020330" cy="96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0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5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Slide -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375" y="389510"/>
            <a:ext cx="7715250" cy="1331865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 </a:t>
            </a:r>
            <a:br>
              <a:rPr lang="en-US" dirty="0"/>
            </a:br>
            <a:r>
              <a:rPr lang="en-US" dirty="0"/>
              <a:t>that runs to two lines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6" y="165786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2525-98F9-924C-B8E5-083B38E2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2050741"/>
            <a:ext cx="7715250" cy="3892859"/>
          </a:xfrm>
        </p:spPr>
        <p:txBody>
          <a:bodyPr lIns="0" tIns="0" rIns="0" bIns="0"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–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95AAAF-3BA6-4445-BF32-091644479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ABEBFC15-B7A4-FB4F-B562-C691AE5316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48D5845-E94B-FC44-882C-248EE3B0A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Book Report: Selenium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97963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pos="5310" userDrawn="1">
          <p15:clr>
            <a:srgbClr val="FBAE40"/>
          </p15:clr>
        </p15:guide>
        <p15:guide id="8" orient="horz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2D2F673-8F81-4982-AA66-35312BF3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1289198"/>
            <a:ext cx="3600168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276838"/>
            <a:ext cx="3600164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25293" y="1279146"/>
            <a:ext cx="3600168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825294" y="2266786"/>
            <a:ext cx="3600168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686758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99253-B000-1442-A7D2-EB536C15C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FB445FB3-9F03-6E45-A046-D32E1D8AA7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A149722-E418-5049-AB8B-86D90151F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Book Report: Selenium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9942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697" userDrawn="1">
          <p15:clr>
            <a:srgbClr val="FBAE40"/>
          </p15:clr>
        </p15:guide>
        <p15:guide id="7" orient="horz" pos="24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1686758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674398"/>
            <a:ext cx="2375055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62289" y="1686756"/>
            <a:ext cx="223002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462290" y="2674396"/>
            <a:ext cx="2230029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47636" y="1686756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47636" y="2674396"/>
            <a:ext cx="2375055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5854823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3282518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44143A-0CC6-6041-BD38-4C994DA8E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2A845926-60C8-4F49-ABF0-3DC9E8370D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07D8975-2D7E-8541-B9BA-B4ACB2453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Book Report: Selenium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51774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7" orient="horz" pos="3744" userDrawn="1">
          <p15:clr>
            <a:srgbClr val="FBAE40"/>
          </p15:clr>
        </p15:guide>
        <p15:guide id="8" orient="horz" pos="697" userDrawn="1">
          <p15:clr>
            <a:srgbClr val="FBAE40"/>
          </p15:clr>
        </p15:guide>
        <p15:guide id="9" orient="horz" pos="240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8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674398"/>
            <a:ext cx="176915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2643188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802850" y="1686756"/>
            <a:ext cx="1611570" cy="754602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802851" y="2674396"/>
            <a:ext cx="161157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 userDrawn="1"/>
        </p:nvCxnSpPr>
        <p:spPr>
          <a:xfrm>
            <a:off x="4572000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29580" y="1686756"/>
            <a:ext cx="1611570" cy="754602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729581" y="2674396"/>
            <a:ext cx="161157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6505575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656311" y="1676706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656311" y="2664346"/>
            <a:ext cx="176915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F11BA-BD6E-E14D-A115-587308DBF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4" name="Picture 23" descr="The University of Iowa">
            <a:extLst>
              <a:ext uri="{FF2B5EF4-FFF2-40B4-BE49-F238E27FC236}">
                <a16:creationId xmlns:a16="http://schemas.microsoft.com/office/drawing/2014/main" id="{B052AD83-662D-804A-9C50-78BD2D9F77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09F774AF-F9D8-314F-ADA4-4C6BF8567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Book Report: Selenium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7261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1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83F529D-C880-45A0-81D8-FD2CC04E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8"/>
            <a:ext cx="7716440" cy="329184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6" y="2120010"/>
            <a:ext cx="7716440" cy="754602"/>
          </a:xfrm>
        </p:spPr>
        <p:txBody>
          <a:bodyPr lIns="0" tIns="0" rIns="0" bIns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None/>
              <a:tabLst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row text</a:t>
            </a:r>
          </a:p>
          <a:p>
            <a:pPr lvl="0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 userDrawn="1"/>
        </p:nvCxnSpPr>
        <p:spPr>
          <a:xfrm>
            <a:off x="711994" y="3038019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14377" y="3211376"/>
            <a:ext cx="7716440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14378" y="3644628"/>
            <a:ext cx="77164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 userDrawn="1"/>
        </p:nvCxnSpPr>
        <p:spPr>
          <a:xfrm>
            <a:off x="713184" y="4580501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4379" y="4693705"/>
            <a:ext cx="7716440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14379" y="5126956"/>
            <a:ext cx="77164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76717-4761-EC4B-BDB1-C130638E5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7" name="Picture 16" descr="The University of Iowa">
            <a:extLst>
              <a:ext uri="{FF2B5EF4-FFF2-40B4-BE49-F238E27FC236}">
                <a16:creationId xmlns:a16="http://schemas.microsoft.com/office/drawing/2014/main" id="{34AAC5E4-D04D-AA43-9A77-008D2409BE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95C6E8E-B090-754E-BB4D-53EC4364A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Book Report: Selenium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4087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A9A771B-4FFF-4EBF-A07A-0D6292AC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9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6" y="2120010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 userDrawn="1"/>
        </p:nvCxnSpPr>
        <p:spPr>
          <a:xfrm>
            <a:off x="711994" y="3098307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14377" y="3221424"/>
            <a:ext cx="3566879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14378" y="3654675"/>
            <a:ext cx="3566879" cy="75895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 userDrawn="1"/>
        </p:nvCxnSpPr>
        <p:spPr>
          <a:xfrm>
            <a:off x="713184" y="4520213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4379" y="4683657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14379" y="5116908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23041F-D604-4688-B75A-90D37AFDDB0E}"/>
              </a:ext>
            </a:extLst>
          </p:cNvPr>
          <p:cNvCxnSpPr/>
          <p:nvPr userDrawn="1"/>
        </p:nvCxnSpPr>
        <p:spPr>
          <a:xfrm>
            <a:off x="4572000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B91F83-8428-4E5A-9C88-17829B687B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62772" y="1688512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DB1D581-6D4C-4716-AE96-DBB4F953B95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862773" y="2121764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79BA4B0-A083-4A1F-9D3B-A041B59E7C22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862773" y="3223178"/>
            <a:ext cx="3566879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FDD4A4D-E1FC-4E83-A8AA-A324B6B0E44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62774" y="3656430"/>
            <a:ext cx="3566879" cy="75895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8E7D5C-ACCB-47E6-A3F5-6F3F51A0F37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862775" y="4685411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59D9DC4-BB53-4441-9B74-84922B36994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862776" y="5118662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74845D-2BF0-2740-9880-8D2B0EBB2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30" name="Picture 29" descr="The University of Iowa">
            <a:extLst>
              <a:ext uri="{FF2B5EF4-FFF2-40B4-BE49-F238E27FC236}">
                <a16:creationId xmlns:a16="http://schemas.microsoft.com/office/drawing/2014/main" id="{B5AA78D2-879D-BC4F-9774-9CE61C81AA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5EBCFD2-248B-A44E-AEE6-8987ECBEC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Book Report: Selenium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3582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1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1EE2C71-E6FD-4A5F-BC00-7290049C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9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7" y="2120011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 userDrawn="1"/>
        </p:nvCxnSpPr>
        <p:spPr>
          <a:xfrm>
            <a:off x="711994" y="2660476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C9698A-599E-4227-BA19-18EFBBF3E0D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15571" y="2803601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B470A9-B821-4D01-8FB4-31DF303421A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15573" y="3236853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 userDrawn="1"/>
        </p:nvCxnSpPr>
        <p:spPr>
          <a:xfrm>
            <a:off x="713184" y="3691764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C507C81-6817-4069-BC84-0CE4705AE16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15574" y="3870141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4103820-8C7A-497C-BCBA-2CFEB4549C8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15576" y="4303394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1CE437-6AD8-4170-8DC8-66894266CE06}"/>
              </a:ext>
            </a:extLst>
          </p:cNvPr>
          <p:cNvCxnSpPr/>
          <p:nvPr userDrawn="1"/>
        </p:nvCxnSpPr>
        <p:spPr>
          <a:xfrm>
            <a:off x="714380" y="4785197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C02F409-DCF5-4241-BB5E-6E37CC8D351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5573" y="4988550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AC426E8-7005-475F-BC32-B5F0BA7A8A4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15574" y="5421802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22804C-AFDD-4E8C-BFDC-31326A2127FA}"/>
              </a:ext>
            </a:extLst>
          </p:cNvPr>
          <p:cNvCxnSpPr/>
          <p:nvPr userDrawn="1"/>
        </p:nvCxnSpPr>
        <p:spPr>
          <a:xfrm>
            <a:off x="4572000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6342B0E-1F8B-4D4C-ABA7-E43BC2B3F4A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850622" y="1688232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CF3285B-83DB-4917-9F24-EC0C964DE403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50623" y="2121485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88D8B1-0044-4EC5-B4CD-DB1095F378A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851817" y="2805075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F6100E2-DAE8-4111-AF37-8909AA389FC1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851819" y="3238327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0B1E9EC-56B4-4514-B189-24BD47F549F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4851820" y="3871616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685484E-408B-4771-9259-BAAC2A6E6017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4851822" y="4304868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EE05AF1-1486-45F2-B87D-2AE555B8D1CB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851819" y="4990024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2C4B0E5-3C7E-4BC2-AA92-4156C26C91FF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851820" y="5423276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480C56-313A-5C4D-A02B-5C10621A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35" name="Picture 34" descr="The University of Iowa">
            <a:extLst>
              <a:ext uri="{FF2B5EF4-FFF2-40B4-BE49-F238E27FC236}">
                <a16:creationId xmlns:a16="http://schemas.microsoft.com/office/drawing/2014/main" id="{2DA8F900-4BB3-134B-A7DE-0A6F636953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B5B719EA-A20E-994C-8EEE-69E62E507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Book Report: Selenium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6853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F947D672-DDE7-4F36-B79C-4245C5D1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1756430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237816"/>
            <a:ext cx="3600164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B9F7B-CC85-4936-BE2A-DF6B8BF46018}"/>
              </a:ext>
            </a:extLst>
          </p:cNvPr>
          <p:cNvCxnSpPr/>
          <p:nvPr userDrawn="1"/>
        </p:nvCxnSpPr>
        <p:spPr>
          <a:xfrm>
            <a:off x="711994" y="3790765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FA8ABE-0B6C-4930-94A9-A2BB4166E51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18539" y="4109427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7E91DB8-4856-4AED-8362-60627F681EE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8540" y="4590814"/>
            <a:ext cx="3600164" cy="11819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679385"/>
            <a:ext cx="0" cy="427276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25293" y="1746378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825294" y="2227764"/>
            <a:ext cx="3600168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6BD4A33-C7CC-4380-A2BB-ECC6C2FB7225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829457" y="4099375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CD0BB64-6643-42CE-AFE7-372305F2123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829458" y="4580761"/>
            <a:ext cx="3600168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D606F0-071A-A842-B316-9BEBD143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7" name="Picture 16" descr="The University of Iowa">
            <a:extLst>
              <a:ext uri="{FF2B5EF4-FFF2-40B4-BE49-F238E27FC236}">
                <a16:creationId xmlns:a16="http://schemas.microsoft.com/office/drawing/2014/main" id="{70498093-055A-1249-80EE-EB69C10A9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EEADFDD-6D39-8041-B44B-CC11D0FD5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Book Report: Selenium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48418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2400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4310" y="2849850"/>
            <a:ext cx="130668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4125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Stat</a:t>
            </a:r>
          </a:p>
        </p:txBody>
      </p:sp>
      <p:sp>
        <p:nvSpPr>
          <p:cNvPr id="52" name="Picture Placeholder 50">
            <a:extLst>
              <a:ext uri="{FF2B5EF4-FFF2-40B4-BE49-F238E27FC236}">
                <a16:creationId xmlns:a16="http://schemas.microsoft.com/office/drawing/2014/main" id="{8D984633-F962-1848-A009-619CB821163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141220" y="2469136"/>
            <a:ext cx="940541" cy="9304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DE3AB4-3020-8D45-86B7-592F12CB7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72385" y="3573316"/>
            <a:ext cx="240937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C4E94AD-16D9-BE4C-8C57-CFA6654E1BD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04310" y="3789196"/>
            <a:ext cx="2377451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93C0-60B2-3341-9C38-86DF7ACA51DC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436853" y="2849850"/>
            <a:ext cx="130668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4125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Stat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9B91B-7CDD-284B-99CF-8408146B2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04928" y="3573316"/>
            <a:ext cx="240937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BB67D17-F456-FC43-9C41-9344D6EEB07B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3436853" y="3789196"/>
            <a:ext cx="2377451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0F6E28A-AB38-A64F-9481-C9F0437BFEA5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6169397" y="2849850"/>
            <a:ext cx="130668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4125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Stat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F7D2B0-E449-FD45-9789-FC204088E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37472" y="3573316"/>
            <a:ext cx="240937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6FE37F4-1DCF-2D40-845F-6C10AC016C29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6169397" y="3789196"/>
            <a:ext cx="2377451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30" name="Picture 29" descr="The University of Iowa">
            <a:extLst>
              <a:ext uri="{FF2B5EF4-FFF2-40B4-BE49-F238E27FC236}">
                <a16:creationId xmlns:a16="http://schemas.microsoft.com/office/drawing/2014/main" id="{B9F9D999-694A-C64C-9BA8-FF37455DDD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A000685F-E841-A44D-AC9C-173BD5E3C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Book Report: Selenium</a:t>
            </a:r>
            <a:endParaRPr lang="en-US" b="0" dirty="0"/>
          </a:p>
        </p:txBody>
      </p:sp>
      <p:sp>
        <p:nvSpPr>
          <p:cNvPr id="34" name="Picture Placeholder 50">
            <a:extLst>
              <a:ext uri="{FF2B5EF4-FFF2-40B4-BE49-F238E27FC236}">
                <a16:creationId xmlns:a16="http://schemas.microsoft.com/office/drawing/2014/main" id="{F52BFEB6-775B-5540-A1D7-F6E3DDCDB8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873763" y="2484685"/>
            <a:ext cx="940541" cy="9304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5" name="Picture Placeholder 50">
            <a:extLst>
              <a:ext uri="{FF2B5EF4-FFF2-40B4-BE49-F238E27FC236}">
                <a16:creationId xmlns:a16="http://schemas.microsoft.com/office/drawing/2014/main" id="{3B2767A3-945C-8A48-8F63-467E5E2A4DD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606307" y="2484685"/>
            <a:ext cx="940541" cy="9304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1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7A2738-1D29-40DE-AACF-F60CD708E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901902" y="2921860"/>
            <a:ext cx="53332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1ADFA24-184F-46B9-B1D0-3FBB044F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6102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306F30-B3C1-E74C-B18C-7075DB0761D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72729" y="2553043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4078664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62289" y="4078664"/>
            <a:ext cx="2230029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2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47636" y="4078663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4" name="Picture 23" descr="The University of Iowa">
            <a:extLst>
              <a:ext uri="{FF2B5EF4-FFF2-40B4-BE49-F238E27FC236}">
                <a16:creationId xmlns:a16="http://schemas.microsoft.com/office/drawing/2014/main" id="{A13C9DCC-5284-6A4A-A857-E196C97A30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E85593F-9DA3-E843-83EA-BB61BA6E5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Book Report: Selenium</a:t>
            </a:r>
            <a:endParaRPr lang="en-US" b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1D17A9-33ED-0C42-9E29-A5641F8C0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59924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569A0A84-E625-844B-BFE2-C1C6287E290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103299" y="2553043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5736D78-B363-E54C-9445-910A8845B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3747" y="2265939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AE5BD224-C6F0-A44B-8415-008E871A70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60374" y="2552669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95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044" y="2677626"/>
            <a:ext cx="6858000" cy="1843238"/>
          </a:xfrm>
        </p:spPr>
        <p:txBody>
          <a:bodyPr lIns="0" tIns="0" rIns="0" bIns="0" anchor="t" anchorCtr="0">
            <a:normAutofit/>
          </a:bodyPr>
          <a:lstStyle>
            <a:lvl1pPr algn="l">
              <a:defRPr sz="52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Goes 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 userDrawn="1"/>
        </p:nvCxnSpPr>
        <p:spPr>
          <a:xfrm>
            <a:off x="730595" y="2438725"/>
            <a:ext cx="576398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044" y="4709626"/>
            <a:ext cx="7765770" cy="36512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044" y="5098725"/>
            <a:ext cx="7765770" cy="41499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375" y="1774217"/>
            <a:ext cx="6874669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Book Report: Selenium</a:t>
            </a:r>
            <a:endParaRPr lang="en-US" dirty="0"/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2BFB147F-9BD6-AA42-8D58-18E266C69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76484" y="150"/>
            <a:ext cx="2020330" cy="96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89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5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B9DD2E6-4011-470E-85A1-9331B2E2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361F7-376B-4B6B-90CB-982F8C88D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901902" y="2921860"/>
            <a:ext cx="53332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06C296-F787-402D-AC65-1E55B4D25C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14375" y="4078664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7F2CE8-9E91-4C86-99AB-686A9C810419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2720638" y="4078664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C06D7C8-7D2D-4A80-B5B8-174F5056AA0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654213" y="4078664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FC2F9F8-450A-4433-BAFC-DCD0001FAF1D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660475" y="4073057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578BB7-B3A6-0D4A-A743-C8950F981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34" name="Picture 33" descr="The University of Iowa">
            <a:extLst>
              <a:ext uri="{FF2B5EF4-FFF2-40B4-BE49-F238E27FC236}">
                <a16:creationId xmlns:a16="http://schemas.microsoft.com/office/drawing/2014/main" id="{E6A101F6-A986-EA4C-85FF-846F802DF0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BA4A05F-7745-F24C-BB9F-0EF0456B4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Book Report: Selenium</a:t>
            </a:r>
            <a:endParaRPr lang="en-US" b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794BC38-28A2-BC4E-9A38-652E9790E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2785" y="2244527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BEB5B93C-855D-1841-B46E-5C7DC4474C9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169656" y="2531257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88EAE07-826D-E648-AD1B-C375586F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5813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6B4B3321-3FE0-F24B-B46D-CBEB820F0DB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205973" y="2546988"/>
            <a:ext cx="806295" cy="798442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B3422DB-51E9-564F-9FE0-BE73E0376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87656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2E216002-26D5-D44D-B1E3-F7FFA5933B3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67368" y="2546987"/>
            <a:ext cx="825546" cy="817505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6648D4D-6BD9-F24C-955D-9701360F7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19615" y="2244527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E602C083-BC5F-514B-8FA9-A814C3E2743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086775" y="2525203"/>
            <a:ext cx="825548" cy="817506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8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29AABA-668F-408C-81ED-9A30ED0A4B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1994" y="1684461"/>
            <a:ext cx="2377679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3548916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4264538"/>
            <a:ext cx="2375055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3282518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C3EF38F-8A6A-4B49-A1A2-467E7797A5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1836" y="1677611"/>
            <a:ext cx="2240483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62289" y="3537679"/>
            <a:ext cx="223002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462290" y="4253301"/>
            <a:ext cx="2230029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5854823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DDD8951C-5A36-4D07-AB7C-0F597B3D797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81" y="1684461"/>
            <a:ext cx="237514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47636" y="3537679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47636" y="4253301"/>
            <a:ext cx="2375055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DAB539-1500-4641-B587-77CADD883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366D8D2D-32DD-794A-9976-853EF6500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46934CAC-A1D4-6545-B8FE-B5DAC1E7D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Book Report: Selenium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64682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7" orient="horz" pos="3744" userDrawn="1">
          <p15:clr>
            <a:srgbClr val="FBAE40"/>
          </p15:clr>
        </p15:guide>
        <p15:guide id="8" orient="horz" pos="697" userDrawn="1">
          <p15:clr>
            <a:srgbClr val="FBAE40"/>
          </p15:clr>
        </p15:guide>
        <p15:guide id="9" orient="horz" pos="240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E21D4365-BAA8-4F76-87AD-1A328301E2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11994" y="1684461"/>
            <a:ext cx="178045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3545060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6" y="4240050"/>
            <a:ext cx="1769150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2580885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EB10E167-B94B-AD40-958C-D9E0F8F9DF4A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2695022" y="1684461"/>
            <a:ext cx="178045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03DF098-BB37-5848-9388-750D29EFC657}"/>
              </a:ext>
            </a:extLst>
          </p:cNvPr>
          <p:cNvSpPr>
            <a:spLocks noGrp="1"/>
          </p:cNvSpPr>
          <p:nvPr userDrawn="1">
            <p:ph idx="24" hasCustomPrompt="1"/>
          </p:nvPr>
        </p:nvSpPr>
        <p:spPr>
          <a:xfrm>
            <a:off x="2722790" y="3545060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FE4DEF0-41BC-4548-B7BA-1E5B0231AFFD}"/>
              </a:ext>
            </a:extLst>
          </p:cNvPr>
          <p:cNvSpPr>
            <a:spLocks noGrp="1"/>
          </p:cNvSpPr>
          <p:nvPr userDrawn="1">
            <p:ph idx="25" hasCustomPrompt="1"/>
          </p:nvPr>
        </p:nvSpPr>
        <p:spPr>
          <a:xfrm>
            <a:off x="2722791" y="4240050"/>
            <a:ext cx="1769150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 userDrawn="1"/>
        </p:nvCxnSpPr>
        <p:spPr>
          <a:xfrm>
            <a:off x="4571805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864CDDAA-23B4-C842-845C-7640D95F2B65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678050" y="1684461"/>
            <a:ext cx="178045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EB8CCE3-3756-5947-84B2-DFCA00A013F6}"/>
              </a:ext>
            </a:extLst>
          </p:cNvPr>
          <p:cNvSpPr>
            <a:spLocks noGrp="1"/>
          </p:cNvSpPr>
          <p:nvPr userDrawn="1">
            <p:ph idx="27" hasCustomPrompt="1"/>
          </p:nvPr>
        </p:nvSpPr>
        <p:spPr>
          <a:xfrm>
            <a:off x="4682218" y="3545060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9C56F7D-4836-1E4F-BD4C-CB150E12E098}"/>
              </a:ext>
            </a:extLst>
          </p:cNvPr>
          <p:cNvSpPr>
            <a:spLocks noGrp="1"/>
          </p:cNvSpPr>
          <p:nvPr userDrawn="1">
            <p:ph idx="28" hasCustomPrompt="1"/>
          </p:nvPr>
        </p:nvSpPr>
        <p:spPr>
          <a:xfrm>
            <a:off x="4682219" y="4240050"/>
            <a:ext cx="1769150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6562725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6A5C640-1D0E-4428-AC28-148AE98A7B34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6661077" y="1680693"/>
            <a:ext cx="176202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 userDrawn="1">
            <p:ph idx="15" hasCustomPrompt="1"/>
          </p:nvPr>
        </p:nvSpPr>
        <p:spPr>
          <a:xfrm>
            <a:off x="6656311" y="3548916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 userDrawn="1">
            <p:ph idx="16" hasCustomPrompt="1"/>
          </p:nvPr>
        </p:nvSpPr>
        <p:spPr>
          <a:xfrm>
            <a:off x="6656311" y="4230000"/>
            <a:ext cx="1769150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720753-9BFD-2840-9C93-FF72942ED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8" name="Picture 27" descr="The University of Iowa">
            <a:extLst>
              <a:ext uri="{FF2B5EF4-FFF2-40B4-BE49-F238E27FC236}">
                <a16:creationId xmlns:a16="http://schemas.microsoft.com/office/drawing/2014/main" id="{5841833A-DC48-1341-8CED-2C33FF13E5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99532311-74A6-524D-8B7C-520D61A0A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Book Report: Selenium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70021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0">
            <a:extLst>
              <a:ext uri="{FF2B5EF4-FFF2-40B4-BE49-F238E27FC236}">
                <a16:creationId xmlns:a16="http://schemas.microsoft.com/office/drawing/2014/main" id="{2BA8F287-92C7-4FFD-A7E9-45864F8E9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994" y="498296"/>
            <a:ext cx="3945731" cy="896116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 dirty="0"/>
              <a:t>Click to edit Title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31F03A-71CF-475D-8A3C-99FC106D7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404DB8-B6AC-4389-8E6E-A115840D1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686758"/>
            <a:ext cx="3943351" cy="4256843"/>
          </a:xfrm>
        </p:spPr>
        <p:txBody>
          <a:bodyPr lIns="0" tIns="0" rIns="0" bIns="0"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2EEDE3-0B18-E049-BE23-974E50C729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78651" y="1"/>
            <a:ext cx="3771900" cy="638951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0F7CB-393D-BF45-B52D-542FDDEFC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0" name="Picture 9" descr="The University of Iowa">
            <a:extLst>
              <a:ext uri="{FF2B5EF4-FFF2-40B4-BE49-F238E27FC236}">
                <a16:creationId xmlns:a16="http://schemas.microsoft.com/office/drawing/2014/main" id="{AEE57422-8581-D940-B95A-28BB5FA8EB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4890DD7-288C-3F48-AC5A-4CC0C37D9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Book Report: Selenium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25500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2934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orient="horz" pos="1056" userDrawn="1">
          <p15:clr>
            <a:srgbClr val="FBAE40"/>
          </p15:clr>
        </p15:guide>
        <p15:guide id="6" orient="horz" pos="697" userDrawn="1">
          <p15:clr>
            <a:srgbClr val="FBAE40"/>
          </p15:clr>
        </p15:guide>
        <p15:guide id="7" orient="horz" pos="240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-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524483D-CFE3-E34D-BB74-CEDD5417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65126"/>
            <a:ext cx="3940879" cy="1331865"/>
          </a:xfrm>
        </p:spPr>
        <p:txBody>
          <a:bodyPr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8F420-DDD1-5E4A-9513-EAE252D75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6" y="164262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5D1D7B4-E242-C142-8F5F-F3301CC02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4" y="1962386"/>
            <a:ext cx="3949838" cy="3981214"/>
          </a:xfrm>
        </p:spPr>
        <p:txBody>
          <a:bodyPr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Font typeface="Roboto" panose="02000000000000000000" pitchFamily="2" charset="0"/>
              <a:buChar char="–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buClr>
                <a:schemeClr val="tx2"/>
              </a:buCl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4FCC643-718F-7645-8F8D-0BFC94D050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9627" y="1"/>
            <a:ext cx="1862553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1C31617-CC11-4C42-B6D0-164DF6AFB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5223" y="1"/>
            <a:ext cx="1862553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E5CE386-BEFE-FE49-A675-D93BEDF680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69627" y="3234551"/>
            <a:ext cx="3774374" cy="316382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Click icon to add picture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4DFA0-3257-B044-87EF-16154359E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BF0FB327-46C7-CA4D-9F47-B21B9F7D79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0A57B74-2163-4C4B-BFF2-0F1E68BF3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Book Report: Selenium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3807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2945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orient="horz" pos="240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994" y="494273"/>
            <a:ext cx="7717631" cy="869089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1994" y="131002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DF1F65E7-1CB7-3D42-91A9-88DA4E58EB0E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711994" y="1570038"/>
            <a:ext cx="7717631" cy="4114800"/>
          </a:xfrm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56D074-0631-F846-A2A3-4A39FEAEF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34AAA98D-AE4C-3B41-A01C-8A57BF7320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61FD608-F8D8-AF42-97E8-83F5C7F92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Book Report: Selenium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42765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C533B8E-DBF3-664D-901D-8735DE7752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1994" y="3214770"/>
            <a:ext cx="5372488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52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2B9834-3ABC-DD48-8F8B-7C2FACEC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2923615"/>
            <a:ext cx="576398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1287" y="3087124"/>
            <a:ext cx="2015280" cy="1498329"/>
          </a:xfrm>
        </p:spPr>
        <p:txBody>
          <a:bodyPr vert="horz"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Contact Person Name</a:t>
            </a:r>
          </a:p>
          <a:p>
            <a:pPr lvl="0"/>
            <a:r>
              <a:rPr lang="en-US" dirty="0"/>
              <a:t>Contact Person Title </a:t>
            </a:r>
          </a:p>
          <a:p>
            <a:pPr lvl="0"/>
            <a:r>
              <a:rPr lang="en-US" dirty="0"/>
              <a:t>Contact Person Unit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Phone: </a:t>
            </a:r>
          </a:p>
          <a:p>
            <a:pPr lvl="0"/>
            <a:r>
              <a:rPr lang="en-US" dirty="0"/>
              <a:t>Fax: </a:t>
            </a:r>
          </a:p>
          <a:p>
            <a:pPr lvl="0"/>
            <a:r>
              <a:rPr lang="en-US" dirty="0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1994" y="4789293"/>
            <a:ext cx="292608" cy="30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9435" y="4789292"/>
            <a:ext cx="1719072" cy="300082"/>
          </a:xfrm>
          <a:solidFill>
            <a:schemeClr val="tx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>
            <a:lvl1pPr marL="0" indent="0">
              <a:buNone/>
              <a:defRPr sz="135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 dirty="0"/>
              <a:t>Insert Web Address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262A30-5EEC-5549-B428-7E5B11A5D7A7}"/>
              </a:ext>
            </a:extLst>
          </p:cNvPr>
          <p:cNvGrpSpPr/>
          <p:nvPr userDrawn="1"/>
        </p:nvGrpSpPr>
        <p:grpSpPr>
          <a:xfrm>
            <a:off x="803454" y="4864147"/>
            <a:ext cx="146304" cy="150373"/>
            <a:chOff x="3057746" y="812006"/>
            <a:chExt cx="173610" cy="183357"/>
          </a:xfrm>
          <a:noFill/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699B573-1E8F-3547-9D64-50A2EC630F1F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68F32139-4BAE-F54C-8358-EF5839C5813E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4B1807D8-E6B4-C743-A4EC-22D5E04798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71287" y="-1189"/>
            <a:ext cx="2015279" cy="96327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F85C9B-9D4B-D642-BBFB-CDE025D69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7072" y="2365791"/>
            <a:ext cx="7772020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tx1"/>
                </a:solidFill>
              </a:defRPr>
            </a:lvl1pPr>
          </a:lstStyle>
          <a:p>
            <a:r>
              <a:rPr lang="en-US"/>
              <a:t>Book Report: Selenium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38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9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-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47420D0-6FF1-9C4A-B953-EA4EEABBA3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1994" y="3203884"/>
            <a:ext cx="5372488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52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7216A4-2452-1B4B-AE0D-122E7F5A5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2923615"/>
            <a:ext cx="57639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68763" y="3105910"/>
            <a:ext cx="2020329" cy="1498329"/>
          </a:xfrm>
        </p:spPr>
        <p:txBody>
          <a:bodyPr vert="horz"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Contact Person Name</a:t>
            </a:r>
          </a:p>
          <a:p>
            <a:pPr lvl="0"/>
            <a:r>
              <a:rPr lang="en-US" dirty="0"/>
              <a:t>Contact Person Title </a:t>
            </a:r>
          </a:p>
          <a:p>
            <a:pPr lvl="0"/>
            <a:r>
              <a:rPr lang="en-US" dirty="0"/>
              <a:t>Contact Person Unit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Phone: </a:t>
            </a:r>
          </a:p>
          <a:p>
            <a:pPr lvl="0"/>
            <a:r>
              <a:rPr lang="en-US" dirty="0"/>
              <a:t>Fax: </a:t>
            </a:r>
          </a:p>
          <a:p>
            <a:pPr lvl="0"/>
            <a:r>
              <a:rPr lang="en-US" dirty="0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</a:extLst>
          </p:cNvPr>
          <p:cNvSpPr/>
          <p:nvPr userDrawn="1"/>
        </p:nvSpPr>
        <p:spPr>
          <a:xfrm>
            <a:off x="711993" y="4770260"/>
            <a:ext cx="292608" cy="3000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7825" y="4770260"/>
            <a:ext cx="1719072" cy="300082"/>
          </a:xfrm>
          <a:solidFill>
            <a:schemeClr val="accent1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>
            <a:lvl1pPr marL="0" indent="0">
              <a:buNone/>
              <a:defRPr sz="135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 dirty="0"/>
              <a:t>Insert Web Address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25728D-FF50-4FF2-AC2E-B13A3D44D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3454" y="4845115"/>
            <a:ext cx="146304" cy="150373"/>
            <a:chOff x="3057746" y="812006"/>
            <a:chExt cx="173610" cy="183357"/>
          </a:xfrm>
          <a:noFill/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A6E0DE-15E0-485B-8083-6D1BB965B9B6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84EFEE4-DF1C-4FDF-ABC6-804BF8FA2941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5" name="Picture 14" descr="The University of Iowa">
            <a:extLst>
              <a:ext uri="{FF2B5EF4-FFF2-40B4-BE49-F238E27FC236}">
                <a16:creationId xmlns:a16="http://schemas.microsoft.com/office/drawing/2014/main" id="{6179B039-C5FC-F04C-AB21-BEF980B03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68762" y="-581"/>
            <a:ext cx="2020330" cy="962061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0E4C36A-C453-EE4B-A1E5-D1232C361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7072" y="2365791"/>
            <a:ext cx="7772020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bg1"/>
                </a:solidFill>
              </a:defRPr>
            </a:lvl1pPr>
          </a:lstStyle>
          <a:p>
            <a:r>
              <a:rPr lang="en-US"/>
              <a:t>Book Report: Selenium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78864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9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OWA Logo with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993FB4-4336-2048-A6A4-FA306EBBE7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4229810"/>
            <a:ext cx="7886700" cy="1311454"/>
          </a:xfrm>
        </p:spPr>
        <p:txBody>
          <a:bodyPr/>
          <a:lstStyle>
            <a:lvl1pPr algn="ctr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Closing Slide Header</a:t>
            </a:r>
          </a:p>
        </p:txBody>
      </p:sp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714500" y="1793124"/>
            <a:ext cx="571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90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WA Log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714500" y="2595562"/>
            <a:ext cx="571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3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73" y="2184901"/>
            <a:ext cx="4617720" cy="2431224"/>
          </a:xfrm>
        </p:spPr>
        <p:txBody>
          <a:bodyPr anchor="ctr" anchorCtr="0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of the Presentation 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14C79AA-0B96-2A43-86A1-A71A1D4C8E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73" y="4676834"/>
            <a:ext cx="4616795" cy="404721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A7101AB8-54F7-4A4E-9611-F4F2ECFBD1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72" y="5081555"/>
            <a:ext cx="4616795" cy="49530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Month XX, 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09BBB92-B5AB-3E46-A519-2A2BBFF13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52485" y="201168"/>
            <a:ext cx="2539200" cy="587186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15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Book Report: Selenium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The University of Iowa">
            <a:extLst>
              <a:ext uri="{FF2B5EF4-FFF2-40B4-BE49-F238E27FC236}">
                <a16:creationId xmlns:a16="http://schemas.microsoft.com/office/drawing/2014/main" id="{F49CB936-90E7-D144-B9DC-7CF3F98E2F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10803" y="622"/>
            <a:ext cx="2015279" cy="959656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18088" y="0"/>
            <a:ext cx="342591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941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73" y="2184901"/>
            <a:ext cx="4616794" cy="2561760"/>
          </a:xfrm>
        </p:spPr>
        <p:txBody>
          <a:bodyPr anchor="ctr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of the Presentation 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3A797-13D4-A243-B1AE-4498B36D47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73" y="4676835"/>
            <a:ext cx="4616795" cy="393146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884DA5E7-4B71-0543-8E46-EC2A81EAE3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72" y="5069980"/>
            <a:ext cx="4616795" cy="49530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Month XX, 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9993354-AA52-D24C-AE6B-C02456C6D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52485" y="201168"/>
            <a:ext cx="2539200" cy="587186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15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Book Report: Selenium</a:t>
            </a:r>
            <a:endParaRPr lang="en-US" dirty="0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18088" y="0"/>
            <a:ext cx="342591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3" name="Picture 12" descr="The University of Iowa">
            <a:extLst>
              <a:ext uri="{FF2B5EF4-FFF2-40B4-BE49-F238E27FC236}">
                <a16:creationId xmlns:a16="http://schemas.microsoft.com/office/drawing/2014/main" id="{D73F5E00-2329-6246-A2BB-7BCD46F839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10803" y="-1189"/>
            <a:ext cx="2015279" cy="9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09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376" y="2744661"/>
            <a:ext cx="7715249" cy="759906"/>
          </a:xfrm>
        </p:spPr>
        <p:txBody>
          <a:bodyPr lIns="0" tIns="0" rIns="0" bIns="0" anchor="t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2502271"/>
            <a:ext cx="576398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4376" y="3694740"/>
            <a:ext cx="7715249" cy="40746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721272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pos="531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376" y="2744662"/>
            <a:ext cx="7715249" cy="759907"/>
          </a:xfrm>
        </p:spPr>
        <p:txBody>
          <a:bodyPr lIns="0" tIns="0" rIns="0" bIns="0" anchor="t" anchorCtr="0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2509891"/>
            <a:ext cx="57639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8FB54BE8-0526-614C-A06E-8C6258999B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4376" y="3694740"/>
            <a:ext cx="7715249" cy="40746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9282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pos="531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C17923A-4119-CF48-9F2D-05B0A69EBA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24488-0ADE-1843-91C1-1CA37137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6" y="1763547"/>
            <a:ext cx="4186265" cy="618631"/>
          </a:xfrm>
          <a:solidFill>
            <a:schemeClr val="accent1"/>
          </a:solidFill>
        </p:spPr>
        <p:txBody>
          <a:bodyPr wrap="square" lIns="91440" tIns="91440" bIns="0">
            <a:spAutoFit/>
          </a:bodyPr>
          <a:lstStyle>
            <a:lvl1pPr>
              <a:defRPr sz="3800"/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38807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070F21D-F194-034E-812B-69D1C6CD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A13FBC-A4AA-9B4F-8E9B-12CD66001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C1D3A-9762-7F4D-AB5C-A3F0114B6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7" name="Picture 6" descr="The University of Iowa">
            <a:extLst>
              <a:ext uri="{FF2B5EF4-FFF2-40B4-BE49-F238E27FC236}">
                <a16:creationId xmlns:a16="http://schemas.microsoft.com/office/drawing/2014/main" id="{22558F6C-63A6-764A-A42A-B9198FB98E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87A145-9C93-2C47-9BAC-3865EAA30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Book Report: Selenium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783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  <p15:guide id="2" pos="450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  <p15:guide id="7" orient="horz" pos="2400" userDrawn="1">
          <p15:clr>
            <a:srgbClr val="FBAE40"/>
          </p15:clr>
        </p15:guide>
        <p15:guide id="8" orient="horz" pos="374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E68DE55-0579-EC46-BD52-181870AF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200BB2-D6D1-6642-8F66-9B4F37EC8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35C2BC9-7AF3-6D49-8036-36D81872E8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4" y="1686758"/>
            <a:ext cx="7688645" cy="4256843"/>
          </a:xfrm>
        </p:spPr>
        <p:txBody>
          <a:bodyPr lIns="0" tIns="0" rIns="0" bIns="0"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937044-371D-C149-9F72-3D8FBA460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8" name="Picture 7" descr="The University of Iowa">
            <a:extLst>
              <a:ext uri="{FF2B5EF4-FFF2-40B4-BE49-F238E27FC236}">
                <a16:creationId xmlns:a16="http://schemas.microsoft.com/office/drawing/2014/main" id="{CD97EF86-E180-1E4F-8C76-63FC6B2512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BD3EF9-AA04-A444-8D91-715DA8AEE0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Book Report: Selenium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9116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  <p15:guide id="2" pos="450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  <p15:guide id="7" orient="horz" pos="3744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47C82-65E8-6F4A-93F5-B60D5D90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61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0A12C-E82E-3F40-8F2F-F914F24F0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006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87" r:id="rId2"/>
    <p:sldLayoutId id="2147483688" r:id="rId3"/>
    <p:sldLayoutId id="2147483684" r:id="rId4"/>
    <p:sldLayoutId id="2147483663" r:id="rId5"/>
    <p:sldLayoutId id="2147483686" r:id="rId6"/>
    <p:sldLayoutId id="2147483690" r:id="rId7"/>
    <p:sldLayoutId id="2147483682" r:id="rId8"/>
    <p:sldLayoutId id="2147483650" r:id="rId9"/>
    <p:sldLayoutId id="2147483662" r:id="rId10"/>
    <p:sldLayoutId id="2147483670" r:id="rId11"/>
    <p:sldLayoutId id="2147483667" r:id="rId12"/>
    <p:sldLayoutId id="2147483668" r:id="rId13"/>
    <p:sldLayoutId id="2147483675" r:id="rId14"/>
    <p:sldLayoutId id="2147483677" r:id="rId15"/>
    <p:sldLayoutId id="2147483676" r:id="rId16"/>
    <p:sldLayoutId id="2147483672" r:id="rId17"/>
    <p:sldLayoutId id="2147483692" r:id="rId18"/>
    <p:sldLayoutId id="2147483669" r:id="rId19"/>
    <p:sldLayoutId id="2147483671" r:id="rId20"/>
    <p:sldLayoutId id="2147483679" r:id="rId21"/>
    <p:sldLayoutId id="2147483680" r:id="rId22"/>
    <p:sldLayoutId id="2147483654" r:id="rId23"/>
    <p:sldLayoutId id="2147483655" r:id="rId24"/>
    <p:sldLayoutId id="2147483665" r:id="rId25"/>
    <p:sldLayoutId id="2147483664" r:id="rId26"/>
    <p:sldLayoutId id="2147483689" r:id="rId27"/>
    <p:sldLayoutId id="2147483693" r:id="rId28"/>
    <p:sldLayoutId id="2147483691" r:id="rId2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Roboto" panose="02000000000000000000" pitchFamily="2" charset="0"/>
        <a:buChar char="–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‒"/>
        <a:defRPr sz="135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5564D-3AB4-45BA-97DB-EF56503E8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73" y="2184901"/>
            <a:ext cx="4617720" cy="2431224"/>
          </a:xfrm>
        </p:spPr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13" name="Subtitle 3">
            <a:extLst>
              <a:ext uri="{FF2B5EF4-FFF2-40B4-BE49-F238E27FC236}">
                <a16:creationId xmlns:a16="http://schemas.microsoft.com/office/drawing/2014/main" id="{3D910531-B41F-654E-95C1-11E368ADF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73" y="4676834"/>
            <a:ext cx="4616795" cy="404721"/>
          </a:xfrm>
        </p:spPr>
        <p:txBody>
          <a:bodyPr>
            <a:normAutofit/>
          </a:bodyPr>
          <a:lstStyle/>
          <a:p>
            <a:r>
              <a:rPr lang="en-US" dirty="0"/>
              <a:t>Book Report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4ABB258-2A23-8749-8115-DC97717A53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72" y="5081555"/>
            <a:ext cx="4616795" cy="495309"/>
          </a:xfrm>
        </p:spPr>
        <p:txBody>
          <a:bodyPr/>
          <a:lstStyle/>
          <a:p>
            <a:r>
              <a:rPr lang="en-US" dirty="0"/>
              <a:t>February 19, 2024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09AE3C-F54B-4A75-ACBB-D56164593D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52485" y="201168"/>
            <a:ext cx="2539200" cy="587186"/>
          </a:xfrm>
        </p:spPr>
        <p:txBody>
          <a:bodyPr/>
          <a:lstStyle/>
          <a:p>
            <a:r>
              <a:rPr lang="en-US"/>
              <a:t>Book Report: Selenium</a:t>
            </a:r>
            <a:endParaRPr lang="en-US" dirty="0"/>
          </a:p>
        </p:txBody>
      </p:sp>
      <p:pic>
        <p:nvPicPr>
          <p:cNvPr id="7" name="Picture Placeholder 6" descr="A green square with white letters and a check mark&#10;&#10;Description automatically generated">
            <a:extLst>
              <a:ext uri="{FF2B5EF4-FFF2-40B4-BE49-F238E27FC236}">
                <a16:creationId xmlns:a16="http://schemas.microsoft.com/office/drawing/2014/main" id="{13687749-2EF7-8A0D-3296-FAB0B4DC812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4572000" y="2082800"/>
            <a:ext cx="4572000" cy="4775200"/>
          </a:xfrm>
        </p:spPr>
      </p:pic>
    </p:spTree>
    <p:extLst>
      <p:ext uri="{BB962C8B-B14F-4D97-AF65-F5344CB8AC3E}">
        <p14:creationId xmlns:p14="http://schemas.microsoft.com/office/powerpoint/2010/main" val="464529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864A94-2733-4500-9289-9518C7EA1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65126"/>
            <a:ext cx="3940879" cy="1331865"/>
          </a:xfrm>
        </p:spPr>
        <p:txBody>
          <a:bodyPr>
            <a:normAutofit/>
          </a:bodyPr>
          <a:lstStyle/>
          <a:p>
            <a:r>
              <a:rPr lang="en-US" dirty="0"/>
              <a:t>What is Selenium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853B9-354A-4F68-BCD2-DAB8430A1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4" y="1962386"/>
            <a:ext cx="3949838" cy="3981214"/>
          </a:xfrm>
        </p:spPr>
        <p:txBody>
          <a:bodyPr/>
          <a:lstStyle/>
          <a:p>
            <a:r>
              <a:rPr lang="en-US" dirty="0"/>
              <a:t>Testing Framework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Key Features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Selenium Components</a:t>
            </a:r>
          </a:p>
          <a:p>
            <a:pPr lvl="1"/>
            <a:r>
              <a:rPr lang="en-US" dirty="0"/>
              <a:t>WebDriver</a:t>
            </a:r>
          </a:p>
          <a:p>
            <a:pPr lvl="1"/>
            <a:r>
              <a:rPr lang="en-US" dirty="0"/>
              <a:t>Selenium IDE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54F290C-303C-B146-A4D5-033FA6D47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</p:spPr>
        <p:txBody>
          <a:bodyPr/>
          <a:lstStyle/>
          <a:p>
            <a:r>
              <a:rPr lang="en-US" sz="1200" dirty="0"/>
              <a:t>Book Report: Selenium</a:t>
            </a:r>
          </a:p>
        </p:txBody>
      </p:sp>
      <p:pic>
        <p:nvPicPr>
          <p:cNvPr id="14" name="Picture Placeholder 13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0FEEB677-6970-D6B2-EE21-5270A07215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6076" r="36076"/>
          <a:stretch>
            <a:fillRect/>
          </a:stretch>
        </p:blipFill>
        <p:spPr/>
      </p:pic>
      <p:pic>
        <p:nvPicPr>
          <p:cNvPr id="20" name="Picture Placeholder 19" descr="A diagram of a process&#10;&#10;Description automatically generated">
            <a:extLst>
              <a:ext uri="{FF2B5EF4-FFF2-40B4-BE49-F238E27FC236}">
                <a16:creationId xmlns:a16="http://schemas.microsoft.com/office/drawing/2014/main" id="{727857E1-FFBA-5A14-97F8-1AB8FC0459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32186" r="32186"/>
          <a:stretch>
            <a:fillRect/>
          </a:stretch>
        </p:blipFill>
        <p:spPr/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34C1507-73BB-E64A-F3E4-270BFC11CFC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l="4886" r="48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55918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DDBF89-D985-D070-F7DA-591B73D10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B4B8E0-778F-1B30-3C87-A34B38BBC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49" y="365126"/>
            <a:ext cx="3940879" cy="13318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dirty="0">
                <a:latin typeface="+mj-lt"/>
                <a:ea typeface="+mj-ea"/>
                <a:cs typeface="+mj-cs"/>
              </a:rPr>
              <a:t>Why use Selenium?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92A789-12B9-5005-4A5B-C8E162A2C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90" y="1760435"/>
            <a:ext cx="3949838" cy="3981214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90000"/>
              </a:lnSpc>
            </a:pPr>
            <a:r>
              <a:rPr lang="en-US" dirty="0">
                <a:latin typeface="+mn-lt"/>
                <a:ea typeface="+mn-ea"/>
                <a:cs typeface="+mn-cs"/>
              </a:rPr>
              <a:t>Browser Compatibility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dirty="0">
              <a:latin typeface="+mn-lt"/>
              <a:ea typeface="+mn-ea"/>
              <a:cs typeface="+mn-cs"/>
            </a:endParaRPr>
          </a:p>
          <a:p>
            <a:pPr indent="-228600" defTabSz="914400">
              <a:lnSpc>
                <a:spcPct val="90000"/>
              </a:lnSpc>
            </a:pPr>
            <a:r>
              <a:rPr lang="en-US" dirty="0">
                <a:latin typeface="+mn-lt"/>
                <a:ea typeface="+mn-ea"/>
                <a:cs typeface="+mn-cs"/>
              </a:rPr>
              <a:t>Language Support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dirty="0">
              <a:latin typeface="+mn-lt"/>
              <a:ea typeface="+mn-ea"/>
              <a:cs typeface="+mn-cs"/>
            </a:endParaRPr>
          </a:p>
          <a:p>
            <a:pPr indent="-228600" defTabSz="914400">
              <a:lnSpc>
                <a:spcPct val="90000"/>
              </a:lnSpc>
            </a:pPr>
            <a:r>
              <a:rPr lang="en-US" dirty="0">
                <a:latin typeface="+mn-lt"/>
                <a:ea typeface="+mn-ea"/>
                <a:cs typeface="+mn-cs"/>
              </a:rPr>
              <a:t>Open Source and Community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  <a:cs typeface="+mn-cs"/>
              </a:rPr>
              <a:t>Flexibility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  <a:cs typeface="+mn-cs"/>
              </a:rPr>
              <a:t>Integration</a:t>
            </a:r>
          </a:p>
          <a:p>
            <a:pPr marL="285750" lvl="1" indent="0" defTabSz="914400">
              <a:lnSpc>
                <a:spcPct val="90000"/>
              </a:lnSpc>
              <a:buNone/>
            </a:pPr>
            <a:endParaRPr lang="en-US" sz="2400" dirty="0">
              <a:latin typeface="+mn-lt"/>
              <a:ea typeface="+mn-ea"/>
              <a:cs typeface="+mn-cs"/>
            </a:endParaRPr>
          </a:p>
          <a:p>
            <a:pPr indent="-228600" defTabSz="914400">
              <a:lnSpc>
                <a:spcPct val="90000"/>
              </a:lnSpc>
            </a:pPr>
            <a:r>
              <a:rPr lang="en-US" dirty="0">
                <a:latin typeface="+mn-lt"/>
                <a:ea typeface="+mn-ea"/>
                <a:cs typeface="+mn-cs"/>
              </a:rPr>
              <a:t>Advanced Capabilities</a:t>
            </a:r>
          </a:p>
          <a:p>
            <a:pPr indent="-228600" defTabSz="914400">
              <a:lnSpc>
                <a:spcPct val="90000"/>
              </a:lnSpc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1E409C78-D115-122E-2D15-2C51D6F82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kern="1200" dirty="0">
                <a:latin typeface="+mn-lt"/>
                <a:ea typeface="+mn-ea"/>
                <a:cs typeface="+mn-cs"/>
              </a:rPr>
              <a:t>Book Report: Selenium</a:t>
            </a:r>
          </a:p>
        </p:txBody>
      </p:sp>
      <p:pic>
        <p:nvPicPr>
          <p:cNvPr id="2052" name="Picture 4" descr="4 Sales Capabilities to Close More Deals - 1 Sales Acceleration Solution">
            <a:extLst>
              <a:ext uri="{FF2B5EF4-FFF2-40B4-BE49-F238E27FC236}">
                <a16:creationId xmlns:a16="http://schemas.microsoft.com/office/drawing/2014/main" id="{FB5CB514-AC04-F8A0-D987-A17B3AD97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5028" y="658759"/>
            <a:ext cx="2155251" cy="215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Rise of Modern Programming Languages | by Chrispine Chiedo | The Andela  Way | Medium">
            <a:extLst>
              <a:ext uri="{FF2B5EF4-FFF2-40B4-BE49-F238E27FC236}">
                <a16:creationId xmlns:a16="http://schemas.microsoft.com/office/drawing/2014/main" id="{CF9581CE-4959-1C14-A17C-B6021BB43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80"/>
          <a:stretch/>
        </p:blipFill>
        <p:spPr bwMode="auto">
          <a:xfrm>
            <a:off x="6721773" y="948864"/>
            <a:ext cx="2155251" cy="157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A person with a beard and a beard&#10;&#10;Description automatically generated">
            <a:extLst>
              <a:ext uri="{FF2B5EF4-FFF2-40B4-BE49-F238E27FC236}">
                <a16:creationId xmlns:a16="http://schemas.microsoft.com/office/drawing/2014/main" id="{BD433990-B33C-D099-5EC5-97F44797E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028" y="3380336"/>
            <a:ext cx="4491996" cy="251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8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F1194-FB2F-436A-9E05-1777A2D0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D8A4CF-CB09-1EF7-20BD-2E9557F7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/>
          <a:lstStyle/>
          <a:p>
            <a:r>
              <a:rPr lang="en-US" dirty="0"/>
              <a:t>How to use Selenium 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91D34C-8E1D-A738-DBBD-AF1973493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289198"/>
            <a:ext cx="3600168" cy="754602"/>
          </a:xfrm>
        </p:spPr>
        <p:txBody>
          <a:bodyPr/>
          <a:lstStyle/>
          <a:p>
            <a:r>
              <a:rPr lang="en-US" dirty="0"/>
              <a:t>Selenium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7D96B-A537-0080-7F74-9C3F83B1D0B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6" y="2276838"/>
            <a:ext cx="3600164" cy="327925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Selenium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 a Test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 and Enhance the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Assertions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and Organize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2502E-C065-D08F-94E8-19ECE2EA414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25293" y="1279146"/>
            <a:ext cx="3600168" cy="754602"/>
          </a:xfrm>
        </p:spPr>
        <p:txBody>
          <a:bodyPr/>
          <a:lstStyle/>
          <a:p>
            <a:r>
              <a:rPr lang="en-US" dirty="0"/>
              <a:t>Selenium WebDriver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24360A-EDA8-B250-95C2-EC0C81B886C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825294" y="2266786"/>
            <a:ext cx="3600168" cy="327925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Instantiate a browser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a Web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Locate Web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 Actions and Assertions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Wait for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across different browsers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 with Test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121CA23D-02E1-FA0E-FE24-995458A87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</p:spPr>
        <p:txBody>
          <a:bodyPr/>
          <a:lstStyle/>
          <a:p>
            <a:r>
              <a:rPr lang="en-US" sz="1200" dirty="0"/>
              <a:t>Book Report: Selenium</a:t>
            </a:r>
          </a:p>
        </p:txBody>
      </p:sp>
      <p:pic>
        <p:nvPicPr>
          <p:cNvPr id="17" name="Screen Recording 16">
            <a:hlinkClick r:id="" action="ppaction://media"/>
            <a:extLst>
              <a:ext uri="{FF2B5EF4-FFF2-40B4-BE49-F238E27FC236}">
                <a16:creationId xmlns:a16="http://schemas.microsoft.com/office/drawing/2014/main" id="{2D7C924C-5F84-E389-60DB-16F53F8746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79076" y="1450026"/>
            <a:ext cx="5764924" cy="38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13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714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B4A07-34CA-1001-46E8-6BC162EAC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FB87ED-3C5E-7D1C-30D7-ECB4DF348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/>
          <a:lstStyle/>
          <a:p>
            <a:r>
              <a:rPr lang="en-US" dirty="0"/>
              <a:t>How to use Selenium 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BA9789-0F2E-D067-48A4-317A63619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289198"/>
            <a:ext cx="3600168" cy="754602"/>
          </a:xfrm>
        </p:spPr>
        <p:txBody>
          <a:bodyPr/>
          <a:lstStyle/>
          <a:p>
            <a:r>
              <a:rPr lang="en-US" dirty="0"/>
              <a:t>Selenium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C8FBB-F3B1-4F60-16C0-31CCF6C5C7E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6" y="2276838"/>
            <a:ext cx="3600164" cy="327925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Selenium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 a Test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 and Enhance the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Assertions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and Organize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D9744-0BEB-3CC5-7234-6498D1B0B27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25293" y="1279146"/>
            <a:ext cx="3600168" cy="754602"/>
          </a:xfrm>
        </p:spPr>
        <p:txBody>
          <a:bodyPr/>
          <a:lstStyle/>
          <a:p>
            <a:r>
              <a:rPr lang="en-US" dirty="0"/>
              <a:t>Selenium WebDriver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30786A-B46F-D1E9-BF72-810917B669D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825294" y="2266786"/>
            <a:ext cx="3600168" cy="327925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Instantiate a browser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a Web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Locate Web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 Actions and Assertions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Wait for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across different browsers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 with Test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FAEE2C3-A7CC-458A-CAA1-8D445826C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</p:spPr>
        <p:txBody>
          <a:bodyPr/>
          <a:lstStyle/>
          <a:p>
            <a:r>
              <a:rPr lang="en-US" sz="1200" dirty="0"/>
              <a:t>Book Report: Selenium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180B9-3E90-2B1D-4178-8B537C988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4"/>
          <a:stretch/>
        </p:blipFill>
        <p:spPr>
          <a:xfrm>
            <a:off x="3736428" y="1149158"/>
            <a:ext cx="5407572" cy="523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8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7145"/>
    </mc:Choice>
    <mc:Fallback xmlns="">
      <p:transition advTm="9714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D97FB5-4FAC-4C6D-BC0D-9BACECA58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/>
          <a:lstStyle/>
          <a:p>
            <a:r>
              <a:rPr lang="en-US" dirty="0"/>
              <a:t>How to use Selenium 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576879-39D0-4859-8247-F41B88982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289198"/>
            <a:ext cx="3600168" cy="754602"/>
          </a:xfrm>
        </p:spPr>
        <p:txBody>
          <a:bodyPr/>
          <a:lstStyle/>
          <a:p>
            <a:r>
              <a:rPr lang="en-US" dirty="0"/>
              <a:t>Selenium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2674A-AE4E-4543-B397-E9A47E0EAF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6" y="2276838"/>
            <a:ext cx="3600164" cy="327925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Selenium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 a Test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 and Enhance the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Assertions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and Organize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750A3-F7A6-49F3-859D-63EFBB7997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25293" y="1279146"/>
            <a:ext cx="3600168" cy="754602"/>
          </a:xfrm>
        </p:spPr>
        <p:txBody>
          <a:bodyPr/>
          <a:lstStyle/>
          <a:p>
            <a:r>
              <a:rPr lang="en-US" dirty="0"/>
              <a:t>Selenium WebDriver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3468E5-7945-4A48-9609-298588DA834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825294" y="2266786"/>
            <a:ext cx="3600168" cy="327925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Instantiate a browser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a Web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Locate Web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 Actions and Assertions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Wait for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across different browsers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 with Test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FB0CE25D-E0EC-B146-ADE8-443AC0554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</p:spPr>
        <p:txBody>
          <a:bodyPr/>
          <a:lstStyle/>
          <a:p>
            <a:r>
              <a:rPr lang="en-US" sz="1200" dirty="0"/>
              <a:t>Book Report: Selenium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591518-3B1C-FAC2-99CF-AFD411BB1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766"/>
            <a:ext cx="4827996" cy="48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7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7145"/>
    </mc:Choice>
    <mc:Fallback xmlns="">
      <p:transition advTm="9714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72AD14-BED4-4A3E-8474-5AB4CAE61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994" y="3214770"/>
            <a:ext cx="5372488" cy="1160369"/>
          </a:xfrm>
        </p:spPr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92C30-4B11-4481-945C-ED83B657CA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71287" y="3087124"/>
            <a:ext cx="2015280" cy="1498329"/>
          </a:xfrm>
        </p:spPr>
        <p:txBody>
          <a:bodyPr/>
          <a:lstStyle/>
          <a:p>
            <a:r>
              <a:rPr lang="en-US" dirty="0"/>
              <a:t>Adnane Ezouhri</a:t>
            </a:r>
          </a:p>
          <a:p>
            <a:r>
              <a:rPr lang="en-US" dirty="0"/>
              <a:t>Software Engineer</a:t>
            </a:r>
          </a:p>
          <a:p>
            <a:r>
              <a:rPr lang="en-US" dirty="0"/>
              <a:t>SEP: Team 001_DisAv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C2ECF-87F8-4FF3-9AD3-24240896F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7072" y="2365791"/>
            <a:ext cx="7772020" cy="365125"/>
          </a:xfrm>
        </p:spPr>
        <p:txBody>
          <a:bodyPr/>
          <a:lstStyle/>
          <a:p>
            <a:r>
              <a:rPr lang="en-US"/>
              <a:t>Book Report: Selenium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73779B-531A-2C93-F7C9-49BBBF98C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9434" y="4789292"/>
            <a:ext cx="2834909" cy="299075"/>
          </a:xfrm>
        </p:spPr>
        <p:txBody>
          <a:bodyPr/>
          <a:lstStyle/>
          <a:p>
            <a:r>
              <a:rPr lang="en-US" dirty="0"/>
              <a:t>https://github.com/SeleniumHQ</a:t>
            </a:r>
          </a:p>
        </p:txBody>
      </p:sp>
    </p:spTree>
    <p:extLst>
      <p:ext uri="{BB962C8B-B14F-4D97-AF65-F5344CB8AC3E}">
        <p14:creationId xmlns:p14="http://schemas.microsoft.com/office/powerpoint/2010/main" val="3100679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145">
        <p159:morph option="byObject"/>
      </p:transition>
    </mc:Choice>
    <mc:Fallback xmlns="">
      <p:transition spd="slow" advTm="97145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IOWA BRAND COLORS">
      <a:dk1>
        <a:srgbClr val="000000"/>
      </a:dk1>
      <a:lt1>
        <a:srgbClr val="FFFFFF"/>
      </a:lt1>
      <a:dk2>
        <a:srgbClr val="62666A"/>
      </a:dk2>
      <a:lt2>
        <a:srgbClr val="BBBCBC"/>
      </a:lt2>
      <a:accent1>
        <a:srgbClr val="FFCD00"/>
      </a:accent1>
      <a:accent2>
        <a:srgbClr val="616669"/>
      </a:accent2>
      <a:accent3>
        <a:srgbClr val="BBBCBC"/>
      </a:accent3>
      <a:accent4>
        <a:srgbClr val="00A9E0"/>
      </a:accent4>
      <a:accent5>
        <a:srgbClr val="00AF66"/>
      </a:accent5>
      <a:accent6>
        <a:srgbClr val="FF8200"/>
      </a:accent6>
      <a:hlink>
        <a:srgbClr val="00558C"/>
      </a:hlink>
      <a:folHlink>
        <a:srgbClr val="636669"/>
      </a:folHlink>
    </a:clrScheme>
    <a:fontScheme name="University of Iowa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9CCDD9754E9B40B13882595ECD5F7A" ma:contentTypeVersion="0" ma:contentTypeDescription="Create a new document." ma:contentTypeScope="" ma:versionID="48ffdc5cb6ca8bf97cbe1bd0206e10b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7FFD54-27B0-415C-8654-D843242BD071}">
  <ds:schemaRefs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421B56A-5C82-479A-80D0-662CC28B93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14B8143-C3D6-460D-830C-A8DBEE8551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6375</TotalTime>
  <Words>772</Words>
  <Application>Microsoft Office PowerPoint</Application>
  <PresentationFormat>On-screen Show (4:3)</PresentationFormat>
  <Paragraphs>111</Paragraphs>
  <Slides>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Roboto</vt:lpstr>
      <vt:lpstr>Roboto Black</vt:lpstr>
      <vt:lpstr>Söhne</vt:lpstr>
      <vt:lpstr>Office Theme</vt:lpstr>
      <vt:lpstr>Selenium</vt:lpstr>
      <vt:lpstr>What is Selenium ?</vt:lpstr>
      <vt:lpstr>Why use Selenium?</vt:lpstr>
      <vt:lpstr>How to use Selenium ?</vt:lpstr>
      <vt:lpstr>How to use Selenium ?</vt:lpstr>
      <vt:lpstr>How to use Selenium 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ryan-potter@uiowa.edu</dc:creator>
  <cp:lastModifiedBy>Ezouhri, Adnane</cp:lastModifiedBy>
  <cp:revision>300</cp:revision>
  <dcterms:created xsi:type="dcterms:W3CDTF">2020-01-21T18:13:39Z</dcterms:created>
  <dcterms:modified xsi:type="dcterms:W3CDTF">2024-02-19T18:07:12Z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0x010100579CCDD9754E9B40B13882595ECD5F7A</vt:lpwstr>
  </property>
</Properties>
</file>